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5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3AFE90-7FDC-4381-A160-A0C4257C6B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1291259" cy="114886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E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FDBD53-9ED0-47DB-90FC-421C221804C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3ABFF2-2A5E-432F-AD28-5D7BF6E07772}" type="datetimeFigureOut">
              <a:rPr lang="en-AE" smtClean="0"/>
              <a:t>12/2/23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4C93B9-C71F-4591-9B89-4D1A33AB7D7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52B386-D21B-44B6-957E-14ABDE431C6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34DF2D-E9C9-420E-A1B8-FF5A98083B85}" type="slidenum">
              <a:rPr lang="en-AE" smtClean="0"/>
              <a:t>‹#›</a:t>
            </a:fld>
            <a:endParaRPr lang="en-AE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7688841-6E66-4D90-BCAD-E8D0F19328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14" y="0"/>
            <a:ext cx="1071802" cy="1075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604137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C25F0-1F01-4F3C-BDFA-DB85E7C07E6E}" type="datetimeFigureOut">
              <a:rPr lang="en-AE" smtClean="0"/>
              <a:t>12/2/23</a:t>
            </a:fld>
            <a:endParaRPr lang="en-A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60494D-2684-44E4-B6EA-D29C55EBD6C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550039475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hyperlink" Target="mailto:corresponding.author@email.domain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hyperlink" Target="mailto:corresponding.author@email.domain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A20F76-C057-46B1-8541-D856D34F0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200" dirty="0">
                <a:latin typeface="Arial" panose="020B0604020202020204" pitchFamily="34" charset="0"/>
                <a:ea typeface="Arial" panose="020B0604020202020204" pitchFamily="34" charset="0"/>
              </a:rPr>
              <a:t>Author*, A., Author, B. and Author C; (</a:t>
            </a:r>
            <a:r>
              <a:rPr lang="en-US" sz="1200" u="sng" dirty="0">
                <a:solidFill>
                  <a:srgbClr val="0563C1"/>
                </a:solidFill>
                <a:latin typeface="Arial" panose="020B0604020202020204" pitchFamily="34" charset="0"/>
                <a:ea typeface="Arial" panose="020B0604020202020204" pitchFamily="34" charset="0"/>
                <a:hlinkClick r:id="rId2"/>
              </a:rPr>
              <a:t>corresponding.author@email.domain</a:t>
            </a:r>
            <a:endParaRPr lang="en-AE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B418601-F52F-4698-A79A-C6ED6BC8A3E0}"/>
              </a:ext>
            </a:extLst>
          </p:cNvPr>
          <p:cNvSpPr/>
          <p:nvPr userDrawn="1"/>
        </p:nvSpPr>
        <p:spPr>
          <a:xfrm>
            <a:off x="1624614" y="1305017"/>
            <a:ext cx="9854213" cy="5326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0517783-0203-4418-92C3-E6DDE645ED3F}"/>
              </a:ext>
            </a:extLst>
          </p:cNvPr>
          <p:cNvSpPr/>
          <p:nvPr userDrawn="1"/>
        </p:nvSpPr>
        <p:spPr>
          <a:xfrm>
            <a:off x="1624614" y="5743852"/>
            <a:ext cx="9854213" cy="5326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769334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B526D6-0A7B-44D8-9F04-41406A0B058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sz="18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ea typeface="Arial" panose="020B0604020202020204" pitchFamily="34" charset="0"/>
              </a:rPr>
              <a:t>Author*, A., Author, B. and Author C; (</a:t>
            </a:r>
            <a:r>
              <a:rPr lang="en-US" sz="1400" u="sng" dirty="0">
                <a:solidFill>
                  <a:srgbClr val="0563C1"/>
                </a:solidFill>
                <a:latin typeface="Arial" panose="020B0604020202020204" pitchFamily="34" charset="0"/>
                <a:ea typeface="Arial" panose="020B0604020202020204" pitchFamily="34" charset="0"/>
                <a:hlinkClick r:id="rId2"/>
              </a:rPr>
              <a:t>corresponding.author@email.domain</a:t>
            </a:r>
            <a:r>
              <a:rPr lang="en-US" sz="1400" dirty="0">
                <a:latin typeface="Arial" panose="020B0604020202020204" pitchFamily="34" charset="0"/>
                <a:ea typeface="Arial" panose="020B0604020202020204" pitchFamily="34" charset="0"/>
              </a:rPr>
              <a:t>)</a:t>
            </a:r>
            <a:endParaRPr lang="en-AE" sz="1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7F4022B-C094-4A12-AF12-544AD3266788}"/>
              </a:ext>
            </a:extLst>
          </p:cNvPr>
          <p:cNvSpPr/>
          <p:nvPr userDrawn="1"/>
        </p:nvSpPr>
        <p:spPr>
          <a:xfrm>
            <a:off x="1473693" y="1358283"/>
            <a:ext cx="9960746" cy="5326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E02EA7-93B8-47CC-A30E-69F7AD99E1D6}"/>
              </a:ext>
            </a:extLst>
          </p:cNvPr>
          <p:cNvSpPr/>
          <p:nvPr userDrawn="1"/>
        </p:nvSpPr>
        <p:spPr>
          <a:xfrm>
            <a:off x="1549153" y="5798598"/>
            <a:ext cx="9960746" cy="5326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722348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6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ED92B-0753-4850-98A0-31329AF939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67161" y="5797118"/>
            <a:ext cx="10324730" cy="9243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8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ea typeface="Arial" panose="020B0604020202020204" pitchFamily="34" charset="0"/>
              </a:rPr>
              <a:t>Copyright @ NRSIC Conference and Publications Unit, NSRIC Inc., London, Canada</a:t>
            </a:r>
            <a:endParaRPr lang="en-AE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AE" sz="700" dirty="0"/>
          </a:p>
        </p:txBody>
      </p:sp>
      <p:pic>
        <p:nvPicPr>
          <p:cNvPr id="8" name="Picture 7" descr="Logo, icon&#10;&#10;Description automatically generated">
            <a:extLst>
              <a:ext uri="{FF2B5EF4-FFF2-40B4-BE49-F238E27FC236}">
                <a16:creationId xmlns:a16="http://schemas.microsoft.com/office/drawing/2014/main" id="{19E89F9E-44E5-4A2A-A00A-2C6AA8AB39A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9597"/>
            <a:ext cx="1059264" cy="106287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F95FAC3-53A6-4C05-AD3D-1002446CA6CB}"/>
              </a:ext>
            </a:extLst>
          </p:cNvPr>
          <p:cNvSpPr txBox="1"/>
          <p:nvPr userDrawn="1"/>
        </p:nvSpPr>
        <p:spPr>
          <a:xfrm>
            <a:off x="2148396" y="310718"/>
            <a:ext cx="9428086" cy="1034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tabLst>
                <a:tab pos="2865755" algn="ctr"/>
                <a:tab pos="5731510" algn="r"/>
              </a:tabLst>
            </a:pPr>
            <a:r>
              <a:rPr lang="en-US" sz="1200" b="1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Arial" panose="020B0604020202020204" pitchFamily="34" charset="0"/>
              </a:rPr>
              <a:t>Proceedings of the International Conference on Nature Science, Education and Engineering (ICNSEE 2022)</a:t>
            </a:r>
            <a:endParaRPr lang="en-AE" sz="12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>
              <a:lnSpc>
                <a:spcPct val="120000"/>
              </a:lnSpc>
              <a:tabLst>
                <a:tab pos="2865755" algn="ctr"/>
                <a:tab pos="5731510" algn="r"/>
              </a:tabLst>
            </a:pPr>
            <a:r>
              <a:rPr lang="en-US" sz="1200" b="1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Arial" panose="020B0604020202020204" pitchFamily="34" charset="0"/>
              </a:rPr>
              <a:t>held on February 10 – 11, 2022 in Toronto, Canada</a:t>
            </a:r>
            <a:endParaRPr lang="en-AE" sz="12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>
              <a:lnSpc>
                <a:spcPct val="120000"/>
              </a:lnSpc>
              <a:tabLst>
                <a:tab pos="2865755" algn="ctr"/>
                <a:tab pos="5731510" algn="r"/>
              </a:tabLst>
            </a:pPr>
            <a:r>
              <a:rPr lang="en-US" sz="12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Organized by World Association of Nature Science, Education and Engineering (WANSEE) London, ON, Canada</a:t>
            </a:r>
            <a:endParaRPr lang="en-AE" sz="12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AE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C4CEDD0-4F82-421C-8EEF-EF5583DB529D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134040149"/>
              </p:ext>
            </p:extLst>
          </p:nvPr>
        </p:nvGraphicFramePr>
        <p:xfrm>
          <a:off x="2965142" y="5894171"/>
          <a:ext cx="7128768" cy="36512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92203">
                  <a:extLst>
                    <a:ext uri="{9D8B030D-6E8A-4147-A177-3AD203B41FA5}">
                      <a16:colId xmlns:a16="http://schemas.microsoft.com/office/drawing/2014/main" val="2418313012"/>
                    </a:ext>
                  </a:extLst>
                </a:gridCol>
                <a:gridCol w="1424613">
                  <a:extLst>
                    <a:ext uri="{9D8B030D-6E8A-4147-A177-3AD203B41FA5}">
                      <a16:colId xmlns:a16="http://schemas.microsoft.com/office/drawing/2014/main" val="2607007178"/>
                    </a:ext>
                  </a:extLst>
                </a:gridCol>
                <a:gridCol w="297887">
                  <a:extLst>
                    <a:ext uri="{9D8B030D-6E8A-4147-A177-3AD203B41FA5}">
                      <a16:colId xmlns:a16="http://schemas.microsoft.com/office/drawing/2014/main" val="1435884944"/>
                    </a:ext>
                  </a:extLst>
                </a:gridCol>
                <a:gridCol w="746537">
                  <a:extLst>
                    <a:ext uri="{9D8B030D-6E8A-4147-A177-3AD203B41FA5}">
                      <a16:colId xmlns:a16="http://schemas.microsoft.com/office/drawing/2014/main" val="3505986642"/>
                    </a:ext>
                  </a:extLst>
                </a:gridCol>
                <a:gridCol w="1490163">
                  <a:extLst>
                    <a:ext uri="{9D8B030D-6E8A-4147-A177-3AD203B41FA5}">
                      <a16:colId xmlns:a16="http://schemas.microsoft.com/office/drawing/2014/main" val="4186691065"/>
                    </a:ext>
                  </a:extLst>
                </a:gridCol>
                <a:gridCol w="232946">
                  <a:extLst>
                    <a:ext uri="{9D8B030D-6E8A-4147-A177-3AD203B41FA5}">
                      <a16:colId xmlns:a16="http://schemas.microsoft.com/office/drawing/2014/main" val="1115309677"/>
                    </a:ext>
                  </a:extLst>
                </a:gridCol>
                <a:gridCol w="826654">
                  <a:extLst>
                    <a:ext uri="{9D8B030D-6E8A-4147-A177-3AD203B41FA5}">
                      <a16:colId xmlns:a16="http://schemas.microsoft.com/office/drawing/2014/main" val="2286642736"/>
                    </a:ext>
                  </a:extLst>
                </a:gridCol>
                <a:gridCol w="1217765">
                  <a:extLst>
                    <a:ext uri="{9D8B030D-6E8A-4147-A177-3AD203B41FA5}">
                      <a16:colId xmlns:a16="http://schemas.microsoft.com/office/drawing/2014/main" val="1430362535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>
                        <a:tabLst>
                          <a:tab pos="2865755" algn="ctr"/>
                          <a:tab pos="5731510" algn="r"/>
                        </a:tabLst>
                      </a:pPr>
                      <a:r>
                        <a:rPr lang="en-US" sz="1200">
                          <a:effectLst/>
                        </a:rPr>
                        <a:t>Submitted:</a:t>
                      </a:r>
                      <a:endParaRPr lang="en-AE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tabLst>
                          <a:tab pos="2865755" algn="ctr"/>
                          <a:tab pos="5731510" algn="r"/>
                        </a:tabLst>
                      </a:pPr>
                      <a:r>
                        <a:rPr lang="en-US" sz="1200" dirty="0">
                          <a:effectLst/>
                        </a:rPr>
                        <a:t>xx Month, xxxx</a:t>
                      </a:r>
                      <a:endParaRPr lang="en-AE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2865755" algn="ctr"/>
                          <a:tab pos="5731510" algn="r"/>
                        </a:tabLst>
                      </a:pPr>
                      <a:r>
                        <a:rPr lang="en-US" sz="1200">
                          <a:effectLst/>
                        </a:rPr>
                        <a:t>│</a:t>
                      </a:r>
                      <a:endParaRPr lang="en-AE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2865755" algn="ctr"/>
                          <a:tab pos="5731510" algn="r"/>
                        </a:tabLst>
                      </a:pPr>
                      <a:r>
                        <a:rPr lang="en-US" sz="1200" dirty="0">
                          <a:effectLst/>
                        </a:rPr>
                        <a:t>Revised:</a:t>
                      </a:r>
                      <a:endParaRPr lang="en-AE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tabLst>
                          <a:tab pos="2865755" algn="ctr"/>
                          <a:tab pos="5731510" algn="r"/>
                        </a:tabLst>
                      </a:pPr>
                      <a:r>
                        <a:rPr lang="en-US" sz="1200" dirty="0">
                          <a:effectLst/>
                        </a:rPr>
                        <a:t>xx Month, xxxx</a:t>
                      </a:r>
                      <a:endParaRPr lang="en-AE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2865755" algn="ctr"/>
                          <a:tab pos="5731510" algn="r"/>
                        </a:tabLst>
                      </a:pPr>
                      <a:r>
                        <a:rPr lang="en-US" sz="1200">
                          <a:effectLst/>
                        </a:rPr>
                        <a:t>│</a:t>
                      </a:r>
                      <a:endParaRPr lang="en-AE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tabLst>
                          <a:tab pos="2865755" algn="ctr"/>
                          <a:tab pos="5731510" algn="r"/>
                        </a:tabLst>
                      </a:pPr>
                      <a:r>
                        <a:rPr lang="en-US" sz="1200" dirty="0">
                          <a:effectLst/>
                        </a:rPr>
                        <a:t>Accepted:</a:t>
                      </a:r>
                      <a:endParaRPr lang="en-AE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2865755" algn="ctr"/>
                          <a:tab pos="5731510" algn="r"/>
                        </a:tabLst>
                      </a:pPr>
                      <a:r>
                        <a:rPr lang="en-US" sz="1200" dirty="0">
                          <a:effectLst/>
                        </a:rPr>
                        <a:t>xx Month, xxxx</a:t>
                      </a:r>
                      <a:endParaRPr lang="en-AE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37794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0763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corresponding.author@email.domai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corresponding.author@email.domai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corresponding.author@email.domai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42AFA-D3D0-4822-A229-755C4DDD8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67161" y="5797118"/>
            <a:ext cx="10324730" cy="924357"/>
          </a:xfrm>
          <a:ln>
            <a:noFill/>
          </a:ln>
        </p:spPr>
        <p:txBody>
          <a:bodyPr/>
          <a:lstStyle/>
          <a:p>
            <a:endParaRPr lang="en-US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Copyright @ NRSIC Conference and Publications Unit, NSRIC Inc., London, Canada</a:t>
            </a:r>
            <a:endParaRPr lang="en-A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2970138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44D4CCE-1CF3-42BA-9003-90388BC519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sz="180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sz="1400">
                <a:latin typeface="Arial" panose="020B0604020202020204" pitchFamily="34" charset="0"/>
                <a:ea typeface="Arial" panose="020B0604020202020204" pitchFamily="34" charset="0"/>
              </a:rPr>
              <a:t>Author*, A., Author, B. and Author C; (</a:t>
            </a:r>
            <a:r>
              <a:rPr lang="en-US" sz="1400" u="sng">
                <a:solidFill>
                  <a:srgbClr val="0563C1"/>
                </a:solidFill>
                <a:latin typeface="Arial" panose="020B0604020202020204" pitchFamily="34" charset="0"/>
                <a:ea typeface="Arial" panose="020B0604020202020204" pitchFamily="34" charset="0"/>
                <a:hlinkClick r:id="rId2"/>
              </a:rPr>
              <a:t>corresponding.author@email.domain</a:t>
            </a:r>
            <a:r>
              <a:rPr lang="en-US" sz="1400">
                <a:latin typeface="Arial" panose="020B0604020202020204" pitchFamily="34" charset="0"/>
                <a:ea typeface="Arial" panose="020B0604020202020204" pitchFamily="34" charset="0"/>
              </a:rPr>
              <a:t>)</a:t>
            </a:r>
            <a:endParaRPr lang="en-AE" sz="100" dirty="0"/>
          </a:p>
        </p:txBody>
      </p:sp>
    </p:spTree>
    <p:extLst>
      <p:ext uri="{BB962C8B-B14F-4D97-AF65-F5344CB8AC3E}">
        <p14:creationId xmlns:p14="http://schemas.microsoft.com/office/powerpoint/2010/main" val="978339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6001A42-EC1D-4183-9922-EBC8D08579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sz="18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ea typeface="Arial" panose="020B0604020202020204" pitchFamily="34" charset="0"/>
              </a:rPr>
              <a:t>Author*, A., Author, B. and Author C; (</a:t>
            </a:r>
            <a:r>
              <a:rPr lang="en-US" sz="1400" u="sng" dirty="0">
                <a:solidFill>
                  <a:srgbClr val="0563C1"/>
                </a:solidFill>
                <a:latin typeface="Arial" panose="020B0604020202020204" pitchFamily="34" charset="0"/>
                <a:ea typeface="Arial" panose="020B0604020202020204" pitchFamily="34" charset="0"/>
                <a:hlinkClick r:id="rId2"/>
              </a:rPr>
              <a:t>corresponding.author@email.domain</a:t>
            </a:r>
            <a:r>
              <a:rPr lang="en-US" sz="1400" dirty="0">
                <a:latin typeface="Arial" panose="020B0604020202020204" pitchFamily="34" charset="0"/>
                <a:ea typeface="Arial" panose="020B0604020202020204" pitchFamily="34" charset="0"/>
              </a:rPr>
              <a:t>)</a:t>
            </a:r>
            <a:endParaRPr lang="en-AE" sz="100" dirty="0"/>
          </a:p>
        </p:txBody>
      </p:sp>
    </p:spTree>
    <p:extLst>
      <p:ext uri="{BB962C8B-B14F-4D97-AF65-F5344CB8AC3E}">
        <p14:creationId xmlns:p14="http://schemas.microsoft.com/office/powerpoint/2010/main" val="1176015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9EBA024-147C-4737-BBB7-977F2A04B02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sz="180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sz="1400">
                <a:latin typeface="Arial" panose="020B0604020202020204" pitchFamily="34" charset="0"/>
                <a:ea typeface="Arial" panose="020B0604020202020204" pitchFamily="34" charset="0"/>
              </a:rPr>
              <a:t>Author*, A., Author, B. and Author C; (</a:t>
            </a:r>
            <a:r>
              <a:rPr lang="en-US" sz="1400" u="sng">
                <a:solidFill>
                  <a:srgbClr val="0563C1"/>
                </a:solidFill>
                <a:latin typeface="Arial" panose="020B0604020202020204" pitchFamily="34" charset="0"/>
                <a:ea typeface="Arial" panose="020B0604020202020204" pitchFamily="34" charset="0"/>
                <a:hlinkClick r:id="rId2"/>
              </a:rPr>
              <a:t>corresponding.author@email.domain</a:t>
            </a:r>
            <a:r>
              <a:rPr lang="en-US" sz="1400">
                <a:latin typeface="Arial" panose="020B0604020202020204" pitchFamily="34" charset="0"/>
                <a:ea typeface="Arial" panose="020B0604020202020204" pitchFamily="34" charset="0"/>
              </a:rPr>
              <a:t>)</a:t>
            </a:r>
            <a:endParaRPr lang="en-AE" sz="100" dirty="0"/>
          </a:p>
        </p:txBody>
      </p:sp>
    </p:spTree>
    <p:extLst>
      <p:ext uri="{BB962C8B-B14F-4D97-AF65-F5344CB8AC3E}">
        <p14:creationId xmlns:p14="http://schemas.microsoft.com/office/powerpoint/2010/main" val="1393801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77</Words>
  <Application>Microsoft Macintosh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Narrow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NSRIC Conference Series of WANSEE</dc:creator>
  <cp:keywords/>
  <dc:description/>
  <cp:lastModifiedBy>Enam Hossain</cp:lastModifiedBy>
  <cp:revision>3</cp:revision>
  <dcterms:created xsi:type="dcterms:W3CDTF">2021-10-09T08:14:49Z</dcterms:created>
  <dcterms:modified xsi:type="dcterms:W3CDTF">2023-12-03T02:49:43Z</dcterms:modified>
  <cp:category/>
</cp:coreProperties>
</file>